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50" r:id="rId2"/>
    <p:sldMasterId id="2147483652" r:id="rId3"/>
  </p:sldMasterIdLst>
  <p:sldIdLst>
    <p:sldId id="260" r:id="rId4"/>
    <p:sldId id="258" r:id="rId5"/>
    <p:sldId id="259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01E044BB-0FEA-474C-8E78-1D3C2FC45071}">
          <p14:sldIdLst>
            <p14:sldId id="260"/>
          </p14:sldIdLst>
        </p14:section>
        <p14:section name="Divider Page" id="{79EF79E7-F59A-4680-A454-B9EC8D0DEFF0}">
          <p14:sldIdLst>
            <p14:sldId id="258"/>
          </p14:sldIdLst>
        </p14:section>
        <p14:section name="Content Page" id="{23DE2223-F932-4C93-B49D-A399D5A8B1C5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FB40-91C2-4C4A-B01C-BBD3DEE02634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277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16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662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BE45-BC4C-4D53-B4C3-91AAF1ECE19E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66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208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58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560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445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57D868D-10AC-4596-AE22-114F48EB490B}" type="datetimeFigureOut">
              <a:rPr lang="th-TH" smtClean="0"/>
              <a:pPr/>
              <a:t>19/09/59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3234E9C5-A53F-4CEA-BEB9-BA89322B4A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60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144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868D-10AC-4596-AE22-114F48EB490B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56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FB40-91C2-4C4A-B01C-BBD3DEE02634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FD1B-9E88-46B3-A24D-528F25E3D9BA}" type="slidenum">
              <a:rPr lang="th-TH" smtClean="0"/>
              <a:t>‹#›</a:t>
            </a:fld>
            <a:endParaRPr lang="th-TH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25" name="Group 24"/>
            <p:cNvGrpSpPr/>
            <p:nvPr userDrawn="1"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0" y="0"/>
                <a:ext cx="12192000" cy="6858000"/>
                <a:chOff x="0" y="0"/>
                <a:chExt cx="12192000" cy="6858000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12192000" cy="6858000"/>
                </a:xfrm>
                <a:prstGeom prst="rect">
                  <a:avLst/>
                </a:prstGeom>
              </p:spPr>
            </p:pic>
            <p:sp>
              <p:nvSpPr>
                <p:cNvPr id="8" name="Rectangle 7"/>
                <p:cNvSpPr/>
                <p:nvPr userDrawn="1"/>
              </p:nvSpPr>
              <p:spPr>
                <a:xfrm>
                  <a:off x="169333" y="6356350"/>
                  <a:ext cx="1185334" cy="365125"/>
                </a:xfrm>
                <a:prstGeom prst="rect">
                  <a:avLst/>
                </a:prstGeom>
                <a:solidFill>
                  <a:srgbClr val="0035A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20" name="Picture 19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882" y="6449321"/>
                <a:ext cx="1509183" cy="22694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415" y="182408"/>
              <a:ext cx="1991702" cy="6113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81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BE45-BC4C-4D53-B4C3-91AAF1ECE19E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8F956-26B1-45B8-BBEC-E71E2D044057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415" y="182408"/>
              <a:ext cx="1991702" cy="6113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002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868D-10AC-4596-AE22-114F48EB490B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E9C5-A53F-4CEA-BEB9-BA89322B4AB1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622" y="167444"/>
              <a:ext cx="2000490" cy="6114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25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45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2_Custom Design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Nutcha Meesuwan</cp:lastModifiedBy>
  <cp:revision>9</cp:revision>
  <dcterms:created xsi:type="dcterms:W3CDTF">2016-08-15T08:52:23Z</dcterms:created>
  <dcterms:modified xsi:type="dcterms:W3CDTF">2016-09-19T07:42:30Z</dcterms:modified>
</cp:coreProperties>
</file>